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55"/>
  </p:normalViewPr>
  <p:slideViewPr>
    <p:cSldViewPr snapToGrid="0" snapToObjects="1">
      <p:cViewPr varScale="1">
        <p:scale>
          <a:sx n="97" d="100"/>
          <a:sy n="97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0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64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468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51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99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14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87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0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9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6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4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1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12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8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7CE4B-9256-3948-9276-E9258830A240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EB992-43BA-C441-9498-0C2749A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08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goes on a Note Card?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note card should contain ONE fact, statistic, quote, etc.</a:t>
            </a:r>
          </a:p>
          <a:p>
            <a:r>
              <a:rPr lang="en-US" dirty="0"/>
              <a:t>Only one fact per card so that you can move the facts around throughout the paper as you organize.</a:t>
            </a:r>
          </a:p>
          <a:p>
            <a:r>
              <a:rPr lang="en-US" dirty="0"/>
              <a:t>As you write the fact, use as few words as possible.  The words you do use should be changed into your OWN words (avoid plagiarism). This is </a:t>
            </a:r>
            <a:r>
              <a:rPr lang="en-US" b="1" i="1" dirty="0"/>
              <a:t>paraphrasing.</a:t>
            </a:r>
          </a:p>
        </p:txBody>
      </p:sp>
    </p:spTree>
    <p:extLst>
      <p:ext uri="{BB962C8B-B14F-4D97-AF65-F5344CB8AC3E}">
        <p14:creationId xmlns:p14="http://schemas.microsoft.com/office/powerpoint/2010/main" val="350782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goes on a Note Card?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write a </a:t>
            </a:r>
            <a:r>
              <a:rPr lang="en-US" b="1" dirty="0"/>
              <a:t>direct quote </a:t>
            </a:r>
            <a:r>
              <a:rPr lang="en-US" dirty="0"/>
              <a:t>on a note card, make sure to include who said the quote and put quotation marks around it.</a:t>
            </a:r>
          </a:p>
          <a:p>
            <a:r>
              <a:rPr lang="en-US" dirty="0"/>
              <a:t>Be very careful to quote accurately—words, spelling, etc.</a:t>
            </a:r>
          </a:p>
          <a:p>
            <a:r>
              <a:rPr lang="en-US" dirty="0"/>
              <a:t>You are required to cite the source of any quote you use, so be accurate with your source #.</a:t>
            </a:r>
          </a:p>
        </p:txBody>
      </p:sp>
    </p:spTree>
    <p:extLst>
      <p:ext uri="{BB962C8B-B14F-4D97-AF65-F5344CB8AC3E}">
        <p14:creationId xmlns:p14="http://schemas.microsoft.com/office/powerpoint/2010/main" val="160069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1" y="817583"/>
            <a:ext cx="7315199" cy="1202485"/>
          </a:xfrm>
        </p:spPr>
        <p:txBody>
          <a:bodyPr>
            <a:normAutofit/>
          </a:bodyPr>
          <a:lstStyle/>
          <a:p>
            <a:r>
              <a:rPr lang="en-US" sz="3600" dirty="0"/>
              <a:t>What NOT to put on a Note 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Anything super obvious, such as-</a:t>
            </a:r>
          </a:p>
          <a:p>
            <a:pPr lvl="1"/>
            <a:r>
              <a:rPr lang="en-US" dirty="0">
                <a:latin typeface="Bradley Hand ITC" pitchFamily="66" charset="0"/>
              </a:rPr>
              <a:t>The battle took place during WWII</a:t>
            </a:r>
          </a:p>
          <a:p>
            <a:pPr lvl="1"/>
            <a:r>
              <a:rPr lang="en-US" dirty="0"/>
              <a:t>You already knew this—you don’t need to write it down!</a:t>
            </a:r>
          </a:p>
          <a:p>
            <a:r>
              <a:rPr lang="en-US" dirty="0"/>
              <a:t>Anything that doesn’t fit in with your thesis (focus)</a:t>
            </a:r>
          </a:p>
          <a:p>
            <a:r>
              <a:rPr lang="en-US" dirty="0"/>
              <a:t>Too many facts at once (you won’t be able to move those facts around when you organize)</a:t>
            </a:r>
          </a:p>
        </p:txBody>
      </p:sp>
    </p:spTree>
    <p:extLst>
      <p:ext uri="{BB962C8B-B14F-4D97-AF65-F5344CB8AC3E}">
        <p14:creationId xmlns:p14="http://schemas.microsoft.com/office/powerpoint/2010/main" val="206804108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Bradley Hand ITC</vt:lpstr>
      <vt:lpstr>Trebuchet MS</vt:lpstr>
      <vt:lpstr>Berlin</vt:lpstr>
      <vt:lpstr>What goes on a Note Card?</vt:lpstr>
      <vt:lpstr>What goes on a Note Card?</vt:lpstr>
      <vt:lpstr>What NOT to put on a Note Card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goes on a Note Card?</dc:title>
  <dc:creator>A.J. Hakim</dc:creator>
  <cp:lastModifiedBy>A.J. Hakim</cp:lastModifiedBy>
  <cp:revision>1</cp:revision>
  <dcterms:created xsi:type="dcterms:W3CDTF">2020-03-29T18:38:40Z</dcterms:created>
  <dcterms:modified xsi:type="dcterms:W3CDTF">2020-03-29T18:39:38Z</dcterms:modified>
</cp:coreProperties>
</file>